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21" autoAdjust="0"/>
    <p:restoredTop sz="94660"/>
  </p:normalViewPr>
  <p:slideViewPr>
    <p:cSldViewPr snapToGrid="0">
      <p:cViewPr varScale="1">
        <p:scale>
          <a:sx n="89" d="100"/>
          <a:sy n="89" d="100"/>
        </p:scale>
        <p:origin x="46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7D0015-E2CC-045D-0C8C-657539FAD4E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03FC1B1-76C1-B1EA-7E01-448614779C0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B365973-D88B-2A47-C3A6-40CABF2F2F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449BAA-BD68-CC8B-25CE-6CCD86305E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684CD8-5B2E-B3D8-A606-BC29F61BA1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803772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7B06E5-2EC2-038A-5422-90977E3C76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233F98E-A1E1-51C4-747B-9EA943F3821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811C06-C17B-6B79-8A22-29262BE196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9AC720-D6BE-309E-D5E9-53119F3AAA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7DF4712-6F23-B1D0-87FF-37D4D6B75E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846106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57D2D91-4661-C9CA-F00E-CA0EDA82DE8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47AFAAE-B9A5-8CAD-0A49-AFF9E21882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55F3881-3B2F-3C2E-31BD-918A714929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06923D0-A7F4-4589-0DFC-4C15F1E99B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39F934-4650-08F7-DBFC-50BA5F79AE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474788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73AE31-72AC-F14E-CDB3-9701330769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ED6501A-0C27-9520-CC7A-E171B78EE6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72D8DC0-B94A-E1C3-2192-FE03B809C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397905-A569-57F8-5344-CEAB0EFEE8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D4383C-343C-D60A-68D3-6EBA34A284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593999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6B071C-CB66-DE93-83E7-6F1C9537CD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9AA183-7387-1F7C-430C-2969654C82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794CE5-3C67-8C79-40BB-6ABD055E5C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E69AD0-C97C-F296-F53D-C1E968A88B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5AA519-E24F-E7FB-9A12-C5D7967BDE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84494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2840A1-BAFA-0841-FF9B-B930F69300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45F0BA8-D80F-2320-FE0D-B32AF421647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E3A7E02-F41D-CE97-AFA6-C3810EEDFB5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C6B7AB-503A-EB81-94A7-82ED067FBF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D2B02D3-0BFC-37A3-0EEC-C5A4B66E79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F9A1472-3AB8-A7B5-95EB-D697A95731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920442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8F7E9A-7EDC-2B93-7E79-E9D5E042B1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75D2BB3-D455-B53B-EF9B-5DD15D01DF8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B05B700-F832-FFB5-C490-EFDD443A7A4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23ECC65-7ED0-FB70-20FE-5284004ADBC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C4E57EA-30D8-EC89-CDF7-0B8A3B3498E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F150EDB-0830-BFAB-9B9F-7A3AA23F71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C5437A4-8FB2-7C54-4411-14D65E708A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F5FD9BE-CC2B-F9F1-6C09-FDC9D9E8F4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674827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67DE5B-FFD3-0B95-39F8-E82EF453FF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D13C6C3-AEEE-644A-718E-94BFADCCBB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31DAF1B-54B9-83DE-8E19-F6C7FF61DB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7156CA8-6AC9-7974-DF8D-AEC5107D2B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285504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B63785E-ED2E-333C-926E-C1A5E53E75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623FEB1-3805-0C27-918A-01E4B88EF2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659A935-B655-5D43-9E65-F2BA84B12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541471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D7D88B-D12D-E688-E6EC-21E8311660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2161456-5725-B161-ED1A-9AD75AF07F4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F6DF1D8-9078-350A-F2C7-9D3873B8805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C26A3D8-7AB8-A598-8943-2C39B00184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BDC253-F12C-33CC-673C-3FAC4F1B1A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DD2EF44-CA67-3AC3-1132-9FA06BF637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419724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5F0CB6-78BD-AE1A-32CD-3E3B90518C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95C684A-6B07-B131-DADE-75A33882289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B8F9C04-92DC-121A-10F3-C519FBAD6D7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C365689-9839-FB0F-7FC6-EACF24FCA1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3D1EC52-1E95-21B3-D653-555BF1E19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9CCD493-E6DE-C7AC-6D3B-BB020B5F6F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262856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7C0004D-4ADF-74C6-6E9E-85FD7753F4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DC96E70-94B0-D269-5BF0-217FA2FE798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A1D7F-71C9-847B-034E-35B658DC216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E75482-2262-4740-B5F8-03A9C61CFB51}" type="datetimeFigureOut">
              <a:rPr lang="es-ES" smtClean="0"/>
              <a:t>05/09/2024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66FB7F-CB5F-2CB0-A55B-8E034573974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3E6F02-F97B-B187-30FF-8679E3A28FA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E79A52-98C6-43F3-A57D-0AD51690FC9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994937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DF8C5C3F-A3F9-A025-08A1-DD47B892ED44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2698" r="22698"/>
          <a:stretch/>
        </p:blipFill>
        <p:spPr>
          <a:xfrm>
            <a:off x="-1" y="2288330"/>
            <a:ext cx="3564638" cy="4569668"/>
          </a:xfrm>
          <a:custGeom>
            <a:avLst/>
            <a:gdLst/>
            <a:ahLst/>
            <a:cxnLst/>
            <a:rect l="l" t="t" r="r" b="b"/>
            <a:pathLst>
              <a:path w="3564638" h="4569668">
                <a:moveTo>
                  <a:pt x="640080" y="0"/>
                </a:moveTo>
                <a:cubicBezTo>
                  <a:pt x="2255269" y="0"/>
                  <a:pt x="3564638" y="1309369"/>
                  <a:pt x="3564638" y="2924558"/>
                </a:cubicBezTo>
                <a:cubicBezTo>
                  <a:pt x="3564638" y="3530254"/>
                  <a:pt x="3380508" y="4092944"/>
                  <a:pt x="3065170" y="4559707"/>
                </a:cubicBezTo>
                <a:lnTo>
                  <a:pt x="3057720" y="4569668"/>
                </a:lnTo>
                <a:lnTo>
                  <a:pt x="0" y="4569668"/>
                </a:lnTo>
                <a:lnTo>
                  <a:pt x="0" y="72448"/>
                </a:lnTo>
                <a:lnTo>
                  <a:pt x="50679" y="59417"/>
                </a:lnTo>
                <a:cubicBezTo>
                  <a:pt x="241061" y="20459"/>
                  <a:pt x="438181" y="0"/>
                  <a:pt x="640080" y="0"/>
                </a:cubicBezTo>
                <a:close/>
              </a:path>
            </a:pathLst>
          </a:custGeom>
        </p:spPr>
      </p:pic>
    </p:spTree>
    <p:extLst>
      <p:ext uri="{BB962C8B-B14F-4D97-AF65-F5344CB8AC3E}">
        <p14:creationId xmlns:p14="http://schemas.microsoft.com/office/powerpoint/2010/main" val="37647429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xisco</dc:creator>
  <cp:lastModifiedBy>xisco</cp:lastModifiedBy>
  <cp:revision>6</cp:revision>
  <dcterms:created xsi:type="dcterms:W3CDTF">2024-09-05T14:50:01Z</dcterms:created>
  <dcterms:modified xsi:type="dcterms:W3CDTF">2024-09-05T14:59:34Z</dcterms:modified>
</cp:coreProperties>
</file>

<file path=docProps/thumbnail.jpeg>
</file>